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90525-9AFE-4545-8586-AB5E120C3324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9B057-8667-489C-A707-0EFBF3C28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4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2D178-7FB3-4466-B753-18490C856F5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r="21689" b="86451"/>
          <a:stretch/>
        </p:blipFill>
        <p:spPr>
          <a:xfrm>
            <a:off x="-17993" y="0"/>
            <a:ext cx="4084250" cy="16057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r="21689"/>
          <a:stretch/>
        </p:blipFill>
        <p:spPr>
          <a:xfrm>
            <a:off x="0" y="2280979"/>
            <a:ext cx="4084250" cy="45811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r="21689"/>
          <a:stretch/>
        </p:blipFill>
        <p:spPr>
          <a:xfrm>
            <a:off x="0" y="1626249"/>
            <a:ext cx="4084250" cy="4581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1064" r="21689"/>
          <a:stretch/>
        </p:blipFill>
        <p:spPr>
          <a:xfrm>
            <a:off x="1901" y="1569101"/>
            <a:ext cx="4084250" cy="4532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0"/>
            <a:ext cx="3888432" cy="148478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Прокуратура города Вологды </a:t>
            </a:r>
            <a:br>
              <a:rPr lang="ru-RU" sz="2000" dirty="0" smtClean="0"/>
            </a:br>
            <a:r>
              <a:rPr lang="ru-RU" sz="2000" dirty="0" smtClean="0"/>
              <a:t>разъясняет</a:t>
            </a:r>
            <a:endParaRPr lang="ru-RU" sz="2000" dirty="0"/>
          </a:p>
        </p:txBody>
      </p:sp>
      <p:pic>
        <p:nvPicPr>
          <p:cNvPr id="4" name="Picture 2" descr="emblem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4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142529" y="1880339"/>
            <a:ext cx="1546364" cy="137773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4417" y="1949797"/>
            <a:ext cx="6768752" cy="1080120"/>
          </a:xfrm>
        </p:spPr>
        <p:txBody>
          <a:bodyPr>
            <a:noAutofit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</a:rPr>
              <a:t>Разрешения на строительство автоматически продлят на год.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328853" y="3185531"/>
            <a:ext cx="45735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000" dirty="0"/>
              <a:t>Именно такие особенности действия ранее выданных разрешений на строительство объектов капстроительства, срок действия которых приходится на период </a:t>
            </a:r>
            <a:endParaRPr lang="ru-RU" sz="2000" dirty="0" smtClean="0"/>
          </a:p>
          <a:p>
            <a:pPr algn="r"/>
            <a:r>
              <a:rPr lang="ru-RU" sz="2000" dirty="0" smtClean="0"/>
              <a:t>с </a:t>
            </a:r>
            <a:r>
              <a:rPr lang="ru-RU" sz="2000" dirty="0"/>
              <a:t>13 апреля по 01 августа 2022 г., установлены </a:t>
            </a:r>
            <a:r>
              <a:rPr lang="ru-RU" sz="2000" b="1" dirty="0"/>
              <a:t>постановлением Правительства РФ от 02.04.2022 № 575.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779912" y="0"/>
            <a:ext cx="3888432" cy="148478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Прокуратура города Вологды </a:t>
            </a:r>
            <a:br>
              <a:rPr lang="ru-RU" sz="2000" dirty="0" smtClean="0"/>
            </a:br>
            <a:r>
              <a:rPr lang="ru-RU" sz="2000" dirty="0" smtClean="0"/>
              <a:t>разъясняет</a:t>
            </a:r>
            <a:endParaRPr lang="ru-RU" sz="2000" dirty="0"/>
          </a:p>
        </p:txBody>
      </p:sp>
      <p:pic>
        <p:nvPicPr>
          <p:cNvPr id="6" name="Picture 2" descr="emblem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080120" cy="104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4031433" y="1462472"/>
            <a:ext cx="4861047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000" b="1" dirty="0" smtClean="0"/>
              <a:t>Постановлением </a:t>
            </a:r>
            <a:r>
              <a:rPr lang="ru-RU" sz="2000" b="1" dirty="0"/>
              <a:t>Правительства РФ от 02.04.2022 № 575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3707904" y="3212976"/>
            <a:ext cx="61257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3779912" y="4005064"/>
            <a:ext cx="61257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3779912" y="4797152"/>
            <a:ext cx="61257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103441" y="3146192"/>
            <a:ext cx="48610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000" dirty="0" smtClean="0"/>
              <a:t>Разрешено </a:t>
            </a:r>
            <a:r>
              <a:rPr lang="ru-RU" sz="2000" dirty="0"/>
              <a:t>использование при проведении экспертизы проектной документации градостроительных планов, полуторалетний срок выдачи которых истечет в период с 13 апреля текущего года до 01 января 2023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72"/>
          <a:stretch/>
        </p:blipFill>
        <p:spPr>
          <a:xfrm>
            <a:off x="0" y="1"/>
            <a:ext cx="416955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779912" y="0"/>
            <a:ext cx="3888432" cy="148478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Прокуратура города Вологды </a:t>
            </a:r>
            <a:br>
              <a:rPr lang="ru-RU" sz="2000" dirty="0" smtClean="0"/>
            </a:br>
            <a:r>
              <a:rPr lang="ru-RU" sz="2000" dirty="0" smtClean="0"/>
              <a:t>разъясняет</a:t>
            </a:r>
            <a:endParaRPr lang="ru-RU" sz="2000" dirty="0"/>
          </a:p>
        </p:txBody>
      </p:sp>
      <p:pic>
        <p:nvPicPr>
          <p:cNvPr id="5" name="Picture 2" descr="emblem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080120" cy="104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1476672" y="1018066"/>
            <a:ext cx="4861047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000" b="1" dirty="0" smtClean="0"/>
              <a:t>Градостроительный план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31540" y="1922349"/>
            <a:ext cx="84609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/>
              <a:t>На год продлен также установленный </a:t>
            </a:r>
            <a:r>
              <a:rPr lang="ru-RU" dirty="0" smtClean="0"/>
              <a:t>Градостроительным кодексом РФ </a:t>
            </a:r>
            <a:r>
              <a:rPr lang="ru-RU" dirty="0"/>
              <a:t>срок использования указанной в таком </a:t>
            </a:r>
            <a:r>
              <a:rPr lang="ru-RU" dirty="0" smtClean="0"/>
              <a:t>градостроительном плане </a:t>
            </a:r>
            <a:r>
              <a:rPr lang="ru-RU" dirty="0"/>
              <a:t>информации в целях подготовки проектной документации, выдачи разрешения на строительство и внесения в него последующих изменений.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6585"/>
            <a:ext cx="9144000" cy="37914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779912" y="0"/>
            <a:ext cx="3888432" cy="148478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Прокуратура города Вологды </a:t>
            </a:r>
            <a:br>
              <a:rPr lang="ru-RU" sz="2000" dirty="0" smtClean="0"/>
            </a:br>
            <a:r>
              <a:rPr lang="ru-RU" sz="2000" dirty="0" smtClean="0"/>
              <a:t>разъясняет</a:t>
            </a:r>
            <a:endParaRPr lang="ru-RU" sz="2000" dirty="0"/>
          </a:p>
        </p:txBody>
      </p:sp>
      <p:pic>
        <p:nvPicPr>
          <p:cNvPr id="5" name="Picture 2" descr="emblem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080120" cy="104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27984" y="2068975"/>
            <a:ext cx="453650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/>
              <a:t>Установлены и некоторые процедурные особенности на 2022 год порядка выдачи разрешительной документации.</a:t>
            </a:r>
          </a:p>
          <a:p>
            <a:pPr algn="just"/>
            <a:r>
              <a:rPr lang="ru-RU" sz="2000" dirty="0"/>
              <a:t>К примеру, предельный срок согласования документации по планировке территории и её изменении задействованными в такой процедуре уполномоченными органами будет составлять не более 10 рабочих дней со дня поступления заявления, её утверждение - не более 15 рабочих дней.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2" t="1572" r="13915" b="7080"/>
          <a:stretch/>
        </p:blipFill>
        <p:spPr>
          <a:xfrm>
            <a:off x="-36512" y="0"/>
            <a:ext cx="43303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779912" y="0"/>
            <a:ext cx="3888432" cy="148478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Прокуратура города Вологды </a:t>
            </a:r>
            <a:br>
              <a:rPr lang="ru-RU" sz="2000" dirty="0" smtClean="0"/>
            </a:br>
            <a:r>
              <a:rPr lang="ru-RU" sz="2000" dirty="0" smtClean="0"/>
              <a:t>разъясняет</a:t>
            </a:r>
            <a:endParaRPr lang="ru-RU" sz="2000" dirty="0"/>
          </a:p>
        </p:txBody>
      </p:sp>
      <p:pic>
        <p:nvPicPr>
          <p:cNvPr id="5" name="Picture 2" descr="emblem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080120" cy="104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32856"/>
            <a:ext cx="5134296" cy="4753978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39952" y="2132856"/>
            <a:ext cx="486104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/>
              <a:t>Одновременно сокращен перечень документов, которые потребуют у заявителя для принятия решения о выдаче разрешения на ввод объекта капстроительства в эксплуатацию.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204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Прокуратура города Вологды  разъясняет</vt:lpstr>
      <vt:lpstr>Прокуратура города Вологды  разъясняет</vt:lpstr>
      <vt:lpstr>Прокуратура города Вологды  разъясняет</vt:lpstr>
      <vt:lpstr>Прокуратура города Вологды  разъясняет</vt:lpstr>
      <vt:lpstr>Прокуратура города Вологды  разъясняет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Прокуратура города Вологды разъясняет</dc:title>
  <dc:creator>User Windows</dc:creator>
  <cp:lastModifiedBy>Ражева Оксана Александровна</cp:lastModifiedBy>
  <cp:revision>35</cp:revision>
  <dcterms:created xsi:type="dcterms:W3CDTF">2022-04-10T12:01:32Z</dcterms:created>
  <dcterms:modified xsi:type="dcterms:W3CDTF">2022-05-04T04:45:59Z</dcterms:modified>
</cp:coreProperties>
</file>